
<file path=[Content_Types].xml><?xml version="1.0" encoding="utf-8"?>
<Types xmlns="http://schemas.openxmlformats.org/package/2006/content-types">
  <Default Extension="rels" ContentType="application/vnd.openxmlformats-package.relationships+xml"/>
  <Override PartName="/ppt/slideLayouts/slideLayout1.xml" ContentType="application/vnd.openxmlformats-officedocument.presentationml.slideLayout+xml"/>
  <Default Extension="png" ContentType="image/png"/>
  <Default Extension="jpeg" ContentType="image/jpeg"/>
  <Default Extension="xml" ContentType="application/xml"/>
  <Override PartName="/ppt/tableStyles.xml" ContentType="application/vnd.openxmlformats-officedocument.presentationml.tableStyles+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slideLayouts/slideLayout6.xml" ContentType="application/vnd.openxmlformats-officedocument.presentationml.slideLayout+xml"/>
  <Override PartName="/ppt/slides/slide5.xml" ContentType="application/vnd.openxmlformats-officedocument.presentationml.slide+xml"/>
  <Override PartName="/ppt/slideLayouts/slideLayout12.xml" ContentType="application/vnd.openxmlformats-officedocument.presentationml.slideLayout+xml"/>
  <Override PartName="/ppt/theme/theme2.xml" ContentType="application/vnd.openxmlformats-officedocument.theme+xml"/>
  <Override PartName="/ppt/slideMasters/slideMaster1.xml" ContentType="application/vnd.openxmlformats-officedocument.presentationml.slideMaster+xml"/>
  <Override PartName="/ppt/slideLayouts/slideLayout4.xml" ContentType="application/vnd.openxmlformats-officedocument.presentationml.slideLayout+xml"/>
  <Override PartName="/ppt/slides/slide3.xml" ContentType="application/vnd.openxmlformats-officedocument.presentationml.slide+xml"/>
  <Override PartName="/ppt/slideLayouts/slideLayout10.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ppt/slideLayouts/slideLayout2.xml" ContentType="application/vnd.openxmlformats-officedocument.presentationml.slideLayout+xml"/>
  <Override PartName="/ppt/slides/slide1.xml" ContentType="application/vnd.openxmlformats-officedocument.presentationml.slide+xml"/>
  <Default Extension="bin" ContentType="application/vnd.openxmlformats-officedocument.presentationml.printerSettings"/>
  <Default Extension="tiff" ContentType="image/tiff"/>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2.xml" ContentType="application/vnd.openxmlformats-officedocument.presentationml.notesSlide+xml"/>
  <Override PartName="/ppt/presentation.xml" ContentType="application/vnd.openxmlformats-officedocument.presentationml.presentation.main+xml"/>
  <Override PartName="/ppt/slideLayouts/slideLayout7.xml" ContentType="application/vnd.openxmlformats-officedocument.presentationml.slideLayout+xml"/>
  <Override PartName="/ppt/notesMasters/notesMaster1.xml" ContentType="application/vnd.openxmlformats-officedocument.presentationml.notesMaster+xml"/>
  <Override PartName="/ppt/slideLayouts/slideLayout5.xml" ContentType="application/vnd.openxmlformats-officedocument.presentationml.slideLayout+xml"/>
  <Override PartName="/ppt/slides/slide4.xml" ContentType="application/vnd.openxmlformats-officedocument.presentationml.slide+xml"/>
  <Override PartName="/ppt/slideLayouts/slideLayout11.xml" ContentType="application/vnd.openxmlformats-officedocument.presentationml.slideLayout+xml"/>
  <Override PartName="/ppt/theme/theme1.xml" ContentType="application/vnd.openxmlformats-officedocument.theme+xml"/>
  <Override PartName="/ppt/presProps.xml" ContentType="application/vnd.openxmlformats-officedocument.presentationml.presProps+xml"/>
  <Override PartName="/ppt/slideLayouts/slideLayout3.xml" ContentType="application/vnd.openxmlformats-officedocument.presentationml.slideLayout+xml"/>
  <Override PartName="/ppt/slides/slide2.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839" r:id="rId1"/>
  </p:sldMasterIdLst>
  <p:notesMasterIdLst>
    <p:notesMasterId r:id="rId7"/>
  </p:notesMasterIdLst>
  <p:sldIdLst>
    <p:sldId id="256" r:id="rId2"/>
    <p:sldId id="257" r:id="rId3"/>
    <p:sldId id="258" r:id="rId4"/>
    <p:sldId id="259" r:id="rId5"/>
    <p:sldId id="260" r:id="rId6"/>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lrMru>
    <a:srgbClr val="AE1722"/>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lastView="sldThumbnailView">
  <p:normalViewPr>
    <p:restoredLeft sz="15602" autoAdjust="0"/>
    <p:restoredTop sz="94748" autoAdjust="0"/>
  </p:normalViewPr>
  <p:slideViewPr>
    <p:cSldViewPr snapToObjects="1">
      <p:cViewPr varScale="1">
        <p:scale>
          <a:sx n="142" d="100"/>
          <a:sy n="142" d="100"/>
        </p:scale>
        <p:origin x="-728" y="-11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11" Type="http://schemas.openxmlformats.org/officeDocument/2006/relationships/theme" Target="theme/theme1.xml"/><Relationship Id="rId12"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notesMaster" Target="notesMasters/notesMaster1.xml"/><Relationship Id="rId8" Type="http://schemas.openxmlformats.org/officeDocument/2006/relationships/printerSettings" Target="printerSettings/printerSettings1.bin"/><Relationship Id="rId9" Type="http://schemas.openxmlformats.org/officeDocument/2006/relationships/presProps" Target="presProps.xml"/><Relationship Id="rId1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366D9FC-68E4-8E42-849B-6ED3979990DE}" type="datetimeFigureOut">
              <a:rPr lang="en-US" smtClean="0"/>
              <a:pPr/>
              <a:t>11/2/10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71BF231-DF8C-2F45-AC33-9F63C098454C}"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71BF231-DF8C-2F45-AC33-9F63C098454C}" type="slidenum">
              <a:rPr lang="en-US" smtClean="0"/>
              <a:pPr/>
              <a:t>3</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71BF231-DF8C-2F45-AC33-9F63C098454C}" type="slidenum">
              <a:rPr lang="en-US" smtClean="0"/>
              <a:pPr/>
              <a:t>4</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6.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png"/></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png"/></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8.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pn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pn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png"/></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627094"/>
            <a:ext cx="7772400" cy="1470025"/>
          </a:xfrm>
        </p:spPr>
        <p:txBody>
          <a:bodyPr anchor="b" anchorCtr="0"/>
          <a:lstStyle>
            <a:lvl1pPr>
              <a:defRPr sz="5400">
                <a:gradFill>
                  <a:gsLst>
                    <a:gs pos="0">
                      <a:schemeClr val="tx2"/>
                    </a:gs>
                    <a:gs pos="100000">
                      <a:schemeClr val="tx2">
                        <a:lumMod val="75000"/>
                      </a:schemeClr>
                    </a:gs>
                  </a:gsLst>
                  <a:lin ang="5400000" scaled="0"/>
                </a:gradFill>
                <a:effectLst>
                  <a:outerShdw blurRad="50800" dist="25400" dir="5400000" algn="t" rotWithShape="0">
                    <a:prstClr val="black">
                      <a:alpha val="40000"/>
                    </a:prstClr>
                  </a:outerShdw>
                </a:effectLst>
              </a:defRPr>
            </a:lvl1pPr>
          </a:lstStyle>
          <a:p>
            <a:r>
              <a:rPr lang="en-GB" smtClean="0"/>
              <a:t>Click to edit Master title style</a:t>
            </a:r>
            <a:endParaRPr/>
          </a:p>
        </p:txBody>
      </p:sp>
      <p:sp>
        <p:nvSpPr>
          <p:cNvPr id="3" name="Subtitle 2"/>
          <p:cNvSpPr>
            <a:spLocks noGrp="1"/>
          </p:cNvSpPr>
          <p:nvPr>
            <p:ph type="subTitle" idx="1"/>
          </p:nvPr>
        </p:nvSpPr>
        <p:spPr>
          <a:xfrm>
            <a:off x="685801" y="3810000"/>
            <a:ext cx="7770812" cy="1752600"/>
          </a:xfrm>
        </p:spPr>
        <p:txBody>
          <a:bodyPr>
            <a:normAutofit/>
          </a:bodyPr>
          <a:lstStyle>
            <a:lvl1pPr marL="0" indent="0" algn="ctr">
              <a:spcBef>
                <a:spcPts val="300"/>
              </a:spcBef>
              <a:buNone/>
              <a:defRPr sz="1600">
                <a:gradFill>
                  <a:gsLst>
                    <a:gs pos="0">
                      <a:schemeClr val="tx2"/>
                    </a:gs>
                    <a:gs pos="100000">
                      <a:schemeClr val="tx2">
                        <a:lumMod val="75000"/>
                      </a:schemeClr>
                    </a:gs>
                  </a:gsLst>
                  <a:lin ang="5400000" scaled="0"/>
                </a:gradFill>
                <a:effectLst>
                  <a:outerShdw blurRad="50800" dist="38100" dir="5400000" algn="t" rotWithShape="0">
                    <a:prstClr val="black">
                      <a:alpha val="40000"/>
                    </a:prstClr>
                  </a:outerShdw>
                </a:effectLs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smtClean="0"/>
              <a:t>Click to edit Master subtitle style</a:t>
            </a:r>
            <a:endParaRPr/>
          </a:p>
        </p:txBody>
      </p:sp>
      <p:sp>
        <p:nvSpPr>
          <p:cNvPr id="4" name="Date Placeholder 3"/>
          <p:cNvSpPr>
            <a:spLocks noGrp="1"/>
          </p:cNvSpPr>
          <p:nvPr>
            <p:ph type="dt" sz="half" idx="10"/>
          </p:nvPr>
        </p:nvSpPr>
        <p:spPr/>
        <p:txBody>
          <a:bodyPr/>
          <a:lstStyle/>
          <a:p>
            <a:fld id="{E631A7B8-8E5E-1E4B-806C-446A50E628C8}" type="datetimeFigureOut">
              <a:rPr lang="en-US" smtClean="0"/>
              <a:pPr/>
              <a:t>11/2/10</a:t>
            </a:fld>
            <a:endParaRPr lang="en-US"/>
          </a:p>
        </p:txBody>
      </p:sp>
      <p:sp>
        <p:nvSpPr>
          <p:cNvPr id="5" name="Footer Placeholder 4"/>
          <p:cNvSpPr>
            <a:spLocks noGrp="1"/>
          </p:cNvSpPr>
          <p:nvPr>
            <p:ph type="ftr" sz="quarter" idx="11"/>
          </p:nvPr>
        </p:nvSpPr>
        <p:spPr/>
        <p:txBody>
          <a:bodyPr/>
          <a:lstStyle/>
          <a:p>
            <a:endParaRPr lang="en-US"/>
          </a:p>
        </p:txBody>
      </p:sp>
      <p:pic>
        <p:nvPicPr>
          <p:cNvPr id="7" name="Picture 6" descr="CoverGlyph.png"/>
          <p:cNvPicPr>
            <a:picLocks noChangeAspect="1"/>
          </p:cNvPicPr>
          <p:nvPr/>
        </p:nvPicPr>
        <p:blipFill>
          <a:blip r:embed="rId2"/>
          <a:stretch>
            <a:fillRect/>
          </a:stretch>
        </p:blipFill>
        <p:spPr>
          <a:xfrm>
            <a:off x="4010025" y="3048000"/>
            <a:ext cx="1123950" cy="771525"/>
          </a:xfrm>
          <a:prstGeom prst="rect">
            <a:avLst/>
          </a:prstGeom>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above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3738282"/>
            <a:ext cx="7770813" cy="1048870"/>
          </a:xfrm>
          <a:effectLst/>
        </p:spPr>
        <p:txBody>
          <a:bodyPr vert="horz" lIns="91440" tIns="45720" rIns="91440" bIns="45720" rtlCol="0" anchor="b" anchorCtr="0">
            <a:noAutofit/>
          </a:bodyPr>
          <a:lstStyle>
            <a:lvl1pPr algn="ctr" defTabSz="914400" rtl="0" eaLnBrk="1" latinLnBrk="0" hangingPunct="1">
              <a:spcBef>
                <a:spcPct val="0"/>
              </a:spcBef>
              <a:buNone/>
              <a:defRPr sz="3800" b="0" kern="1200">
                <a:solidFill>
                  <a:schemeClr val="tx2"/>
                </a:solidFill>
                <a:effectLst>
                  <a:outerShdw blurRad="38100" dist="12700" algn="l" rotWithShape="0">
                    <a:prstClr val="black">
                      <a:alpha val="40000"/>
                    </a:prstClr>
                  </a:outerShdw>
                </a:effectLst>
                <a:latin typeface="+mj-lt"/>
                <a:ea typeface="+mj-ea"/>
                <a:cs typeface="+mj-cs"/>
              </a:defRPr>
            </a:lvl1pPr>
          </a:lstStyle>
          <a:p>
            <a:r>
              <a:rPr lang="en-GB" smtClean="0"/>
              <a:t>Click to edit Master title style</a:t>
            </a:r>
            <a:endParaRPr/>
          </a:p>
        </p:txBody>
      </p:sp>
      <p:sp>
        <p:nvSpPr>
          <p:cNvPr id="3" name="Picture Placeholder 2"/>
          <p:cNvSpPr>
            <a:spLocks noGrp="1"/>
          </p:cNvSpPr>
          <p:nvPr>
            <p:ph type="pic" idx="1"/>
          </p:nvPr>
        </p:nvSpPr>
        <p:spPr>
          <a:xfrm>
            <a:off x="2286000" y="457200"/>
            <a:ext cx="4572000" cy="3173506"/>
          </a:xfrm>
          <a:ln w="101600">
            <a:solidFill>
              <a:schemeClr val="tx1"/>
            </a:solidFill>
            <a:miter lim="800000"/>
          </a:ln>
          <a:effectLst>
            <a:outerShdw blurRad="50800" dist="38100" dir="2700000" algn="tl" rotWithShape="0">
              <a:prstClr val="black">
                <a:alpha val="40000"/>
              </a:prstClr>
            </a:outerShdw>
          </a:effectLst>
        </p:spPr>
        <p:txBody>
          <a:bodyPr>
            <a:normAutofit/>
          </a:bodyPr>
          <a:lstStyle>
            <a:lvl1pPr marL="0" indent="0">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smtClean="0"/>
              <a:t>Click icon to add picture</a:t>
            </a:r>
            <a:endParaRPr/>
          </a:p>
        </p:txBody>
      </p:sp>
      <p:sp>
        <p:nvSpPr>
          <p:cNvPr id="4" name="Text Placeholder 3"/>
          <p:cNvSpPr>
            <a:spLocks noGrp="1"/>
          </p:cNvSpPr>
          <p:nvPr>
            <p:ph type="body" sz="half" idx="2"/>
          </p:nvPr>
        </p:nvSpPr>
        <p:spPr>
          <a:xfrm>
            <a:off x="685800" y="5181600"/>
            <a:ext cx="7770813" cy="685800"/>
          </a:xfrm>
        </p:spPr>
        <p:txBody>
          <a:bodyPr vert="horz" lIns="91440" tIns="45720" rIns="91440" bIns="45720" rtlCol="0">
            <a:normAutofit/>
          </a:bodyPr>
          <a:lstStyle>
            <a:lvl1pPr marL="0" indent="0" algn="ctr">
              <a:spcBef>
                <a:spcPts val="300"/>
              </a:spcBef>
              <a:buNone/>
              <a:defRPr sz="1800" kern="1200">
                <a:solidFill>
                  <a:schemeClr val="tx2"/>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ctr" defTabSz="914400" rtl="0" eaLnBrk="1" latinLnBrk="0" hangingPunct="1">
              <a:lnSpc>
                <a:spcPct val="110000"/>
              </a:lnSpc>
              <a:spcBef>
                <a:spcPts val="2000"/>
              </a:spcBef>
              <a:buClr>
                <a:schemeClr val="accent3"/>
              </a:buClr>
              <a:buFont typeface="Wingdings" pitchFamily="2" charset="2"/>
              <a:buNone/>
            </a:pPr>
            <a:r>
              <a:rPr lang="en-GB" smtClean="0"/>
              <a:t>Click to edit Master text styles</a:t>
            </a:r>
          </a:p>
        </p:txBody>
      </p:sp>
      <p:sp>
        <p:nvSpPr>
          <p:cNvPr id="5" name="Date Placeholder 4"/>
          <p:cNvSpPr>
            <a:spLocks noGrp="1"/>
          </p:cNvSpPr>
          <p:nvPr>
            <p:ph type="dt" sz="half" idx="10"/>
          </p:nvPr>
        </p:nvSpPr>
        <p:spPr/>
        <p:txBody>
          <a:bodyPr/>
          <a:lstStyle/>
          <a:p>
            <a:fld id="{E631A7B8-8E5E-1E4B-806C-446A50E628C8}" type="datetimeFigureOut">
              <a:rPr lang="en-US" smtClean="0"/>
              <a:pPr/>
              <a:t>11/2/10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F480531-D13B-4F4C-A365-7CC744E2535B}" type="slidenum">
              <a:rPr lang="en-US" smtClean="0"/>
              <a:pPr/>
              <a:t>‹#›</a:t>
            </a:fld>
            <a:endParaRPr lang="en-US"/>
          </a:p>
        </p:txBody>
      </p:sp>
      <p:pic>
        <p:nvPicPr>
          <p:cNvPr id="11" name="Picture 2" descr="HR-Glyph-R3.png"/>
          <p:cNvPicPr>
            <a:picLocks noChangeAspect="1" noChangeArrowheads="1"/>
          </p:cNvPicPr>
          <p:nvPr/>
        </p:nvPicPr>
        <p:blipFill>
          <a:blip r:embed="rId2" cstate="print"/>
          <a:srcRect/>
          <a:stretch>
            <a:fillRect/>
          </a:stretch>
        </p:blipFill>
        <p:spPr bwMode="auto">
          <a:xfrm>
            <a:off x="3749040" y="4890247"/>
            <a:ext cx="1645920" cy="170411"/>
          </a:xfrm>
          <a:prstGeom prst="rect">
            <a:avLst/>
          </a:prstGeom>
          <a:noFill/>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a:p>
        </p:txBody>
      </p:sp>
      <p:sp>
        <p:nvSpPr>
          <p:cNvPr id="3" name="Vertical Text Placeholder 2"/>
          <p:cNvSpPr>
            <a:spLocks noGrp="1"/>
          </p:cNvSpPr>
          <p:nvPr>
            <p:ph type="body" orient="vert" idx="1"/>
          </p:nvPr>
        </p:nvSpPr>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a:p>
        </p:txBody>
      </p:sp>
      <p:sp>
        <p:nvSpPr>
          <p:cNvPr id="4" name="Date Placeholder 3"/>
          <p:cNvSpPr>
            <a:spLocks noGrp="1"/>
          </p:cNvSpPr>
          <p:nvPr>
            <p:ph type="dt" sz="half" idx="10"/>
          </p:nvPr>
        </p:nvSpPr>
        <p:spPr/>
        <p:txBody>
          <a:bodyPr/>
          <a:lstStyle/>
          <a:p>
            <a:fld id="{E631A7B8-8E5E-1E4B-806C-446A50E628C8}" type="datetimeFigureOut">
              <a:rPr lang="en-US" smtClean="0"/>
              <a:pPr/>
              <a:t>11/2/10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F480531-D13B-4F4C-A365-7CC744E2535B}" type="slidenum">
              <a:rPr lang="en-US" smtClean="0"/>
              <a:pPr/>
              <a:t>‹#›</a:t>
            </a:fld>
            <a:endParaRPr lang="en-US"/>
          </a:p>
        </p:txBody>
      </p:sp>
      <p:pic>
        <p:nvPicPr>
          <p:cNvPr id="10" name="Picture 2" descr="HR-Glyph-R3.png"/>
          <p:cNvPicPr>
            <a:picLocks noChangeAspect="1" noChangeArrowheads="1"/>
          </p:cNvPicPr>
          <p:nvPr/>
        </p:nvPicPr>
        <p:blipFill>
          <a:blip r:embed="rId2" cstate="print"/>
          <a:srcRect/>
          <a:stretch>
            <a:fillRect/>
          </a:stretch>
        </p:blipFill>
        <p:spPr bwMode="auto">
          <a:xfrm>
            <a:off x="3749040" y="1658992"/>
            <a:ext cx="1645920" cy="170411"/>
          </a:xfrm>
          <a:prstGeom prst="rect">
            <a:avLst/>
          </a:prstGeom>
          <a:noFill/>
        </p:spPr>
      </p:pic>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162800" y="537882"/>
            <a:ext cx="1524000" cy="5325036"/>
          </a:xfrm>
        </p:spPr>
        <p:txBody>
          <a:bodyPr vert="eaVert"/>
          <a:lstStyle/>
          <a:p>
            <a:r>
              <a:rPr lang="en-GB" smtClean="0"/>
              <a:t>Click to edit Master title style</a:t>
            </a:r>
            <a:endParaRPr/>
          </a:p>
        </p:txBody>
      </p:sp>
      <p:sp>
        <p:nvSpPr>
          <p:cNvPr id="3" name="Vertical Text Placeholder 2"/>
          <p:cNvSpPr>
            <a:spLocks noGrp="1"/>
          </p:cNvSpPr>
          <p:nvPr>
            <p:ph type="body" orient="vert" idx="1"/>
          </p:nvPr>
        </p:nvSpPr>
        <p:spPr>
          <a:xfrm>
            <a:off x="685800" y="537882"/>
            <a:ext cx="5889812" cy="5325036"/>
          </a:xfrm>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a:p>
        </p:txBody>
      </p:sp>
      <p:sp>
        <p:nvSpPr>
          <p:cNvPr id="4" name="Date Placeholder 3"/>
          <p:cNvSpPr>
            <a:spLocks noGrp="1"/>
          </p:cNvSpPr>
          <p:nvPr>
            <p:ph type="dt" sz="half" idx="10"/>
          </p:nvPr>
        </p:nvSpPr>
        <p:spPr/>
        <p:txBody>
          <a:bodyPr/>
          <a:lstStyle/>
          <a:p>
            <a:fld id="{E631A7B8-8E5E-1E4B-806C-446A50E628C8}" type="datetimeFigureOut">
              <a:rPr lang="en-US" smtClean="0"/>
              <a:pPr/>
              <a:t>11/2/10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F480531-D13B-4F4C-A365-7CC744E2535B}" type="slidenum">
              <a:rPr lang="en-US" smtClean="0"/>
              <a:pPr/>
              <a:t>‹#›</a:t>
            </a:fld>
            <a:endParaRPr lang="en-US"/>
          </a:p>
        </p:txBody>
      </p:sp>
      <p:pic>
        <p:nvPicPr>
          <p:cNvPr id="9" name="Picture 2" descr="HR-Glyph-R3.png"/>
          <p:cNvPicPr>
            <a:picLocks noChangeAspect="1" noChangeArrowheads="1"/>
          </p:cNvPicPr>
          <p:nvPr/>
        </p:nvPicPr>
        <p:blipFill>
          <a:blip r:embed="rId2" cstate="print"/>
          <a:srcRect/>
          <a:stretch>
            <a:fillRect/>
          </a:stretch>
        </p:blipFill>
        <p:spPr bwMode="auto">
          <a:xfrm rot="5400000">
            <a:off x="6052928" y="3115195"/>
            <a:ext cx="1645920" cy="170411"/>
          </a:xfrm>
          <a:prstGeom prst="rect">
            <a:avLst/>
          </a:prstGeom>
          <a:noFill/>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a:p>
        </p:txBody>
      </p:sp>
      <p:sp>
        <p:nvSpPr>
          <p:cNvPr id="3" name="Content Placeholder 2"/>
          <p:cNvSpPr>
            <a:spLocks noGrp="1"/>
          </p:cNvSpPr>
          <p:nvPr>
            <p:ph idx="1"/>
          </p:nvPr>
        </p:nvSpPr>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a:p>
        </p:txBody>
      </p:sp>
      <p:sp>
        <p:nvSpPr>
          <p:cNvPr id="4" name="Date Placeholder 3"/>
          <p:cNvSpPr>
            <a:spLocks noGrp="1"/>
          </p:cNvSpPr>
          <p:nvPr>
            <p:ph type="dt" sz="half" idx="10"/>
          </p:nvPr>
        </p:nvSpPr>
        <p:spPr/>
        <p:txBody>
          <a:bodyPr/>
          <a:lstStyle/>
          <a:p>
            <a:fld id="{E631A7B8-8E5E-1E4B-806C-446A50E628C8}" type="datetimeFigureOut">
              <a:rPr lang="en-US" smtClean="0"/>
              <a:pPr/>
              <a:t>11/2/10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F480531-D13B-4F4C-A365-7CC744E2535B}" type="slidenum">
              <a:rPr lang="en-US" smtClean="0"/>
              <a:pPr/>
              <a:t>‹#›</a:t>
            </a:fld>
            <a:endParaRPr lang="en-US"/>
          </a:p>
        </p:txBody>
      </p:sp>
      <p:pic>
        <p:nvPicPr>
          <p:cNvPr id="8" name="Picture 2" descr="HR-Glyph-R3.png"/>
          <p:cNvPicPr>
            <a:picLocks noChangeAspect="1" noChangeArrowheads="1"/>
          </p:cNvPicPr>
          <p:nvPr/>
        </p:nvPicPr>
        <p:blipFill>
          <a:blip r:embed="rId2" cstate="print"/>
          <a:srcRect/>
          <a:stretch>
            <a:fillRect/>
          </a:stretch>
        </p:blipFill>
        <p:spPr bwMode="auto">
          <a:xfrm>
            <a:off x="3749040" y="1658992"/>
            <a:ext cx="1645920" cy="170411"/>
          </a:xfrm>
          <a:prstGeom prst="rect">
            <a:avLst/>
          </a:prstGeom>
          <a:noFill/>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85800" y="1626440"/>
            <a:ext cx="7770813" cy="1472184"/>
          </a:xfrm>
        </p:spPr>
        <p:txBody>
          <a:bodyPr anchor="b" anchorCtr="0"/>
          <a:lstStyle>
            <a:lvl1pPr algn="ctr">
              <a:defRPr sz="5400" b="0" i="0" cap="none" baseline="0"/>
            </a:lvl1pPr>
          </a:lstStyle>
          <a:p>
            <a:r>
              <a:rPr lang="en-GB" smtClean="0"/>
              <a:t>Click to edit Master title style</a:t>
            </a:r>
            <a:endParaRPr/>
          </a:p>
        </p:txBody>
      </p:sp>
      <p:sp>
        <p:nvSpPr>
          <p:cNvPr id="3" name="Text Placeholder 2"/>
          <p:cNvSpPr>
            <a:spLocks noGrp="1"/>
          </p:cNvSpPr>
          <p:nvPr>
            <p:ph type="body" idx="1"/>
          </p:nvPr>
        </p:nvSpPr>
        <p:spPr>
          <a:xfrm>
            <a:off x="685800" y="3813048"/>
            <a:ext cx="7770813" cy="1755648"/>
          </a:xfrm>
        </p:spPr>
        <p:txBody>
          <a:bodyPr anchor="t" anchorCtr="0">
            <a:normAutofit/>
          </a:bodyPr>
          <a:lstStyle>
            <a:lvl1pPr marL="0" indent="0" algn="ctr">
              <a:spcBef>
                <a:spcPts val="300"/>
              </a:spcBef>
              <a:buNone/>
              <a:defRPr sz="16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smtClean="0"/>
              <a:t>Click to edit Master text styles</a:t>
            </a:r>
          </a:p>
        </p:txBody>
      </p:sp>
      <p:sp>
        <p:nvSpPr>
          <p:cNvPr id="4" name="Date Placeholder 3"/>
          <p:cNvSpPr>
            <a:spLocks noGrp="1"/>
          </p:cNvSpPr>
          <p:nvPr>
            <p:ph type="dt" sz="half" idx="10"/>
          </p:nvPr>
        </p:nvSpPr>
        <p:spPr/>
        <p:txBody>
          <a:bodyPr/>
          <a:lstStyle/>
          <a:p>
            <a:fld id="{E631A7B8-8E5E-1E4B-806C-446A50E628C8}" type="datetimeFigureOut">
              <a:rPr lang="en-US" smtClean="0"/>
              <a:pPr/>
              <a:t>11/2/10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F480531-D13B-4F4C-A365-7CC744E2535B}" type="slidenum">
              <a:rPr lang="en-US" smtClean="0"/>
              <a:pPr/>
              <a:t>‹#›</a:t>
            </a:fld>
            <a:endParaRPr lang="en-US"/>
          </a:p>
        </p:txBody>
      </p:sp>
      <p:pic>
        <p:nvPicPr>
          <p:cNvPr id="7" name="Picture 6" descr="Glyph-SectionHeader.png"/>
          <p:cNvPicPr>
            <a:picLocks noChangeAspect="1"/>
          </p:cNvPicPr>
          <p:nvPr/>
        </p:nvPicPr>
        <p:blipFill>
          <a:blip r:embed="rId2"/>
          <a:stretch>
            <a:fillRect/>
          </a:stretch>
        </p:blipFill>
        <p:spPr>
          <a:xfrm>
            <a:off x="4038600" y="3174066"/>
            <a:ext cx="1066800" cy="590550"/>
          </a:xfrm>
          <a:prstGeom prst="rect">
            <a:avLst/>
          </a:prstGeom>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a:p>
        </p:txBody>
      </p:sp>
      <p:sp>
        <p:nvSpPr>
          <p:cNvPr id="3" name="Content Placeholder 2"/>
          <p:cNvSpPr>
            <a:spLocks noGrp="1"/>
          </p:cNvSpPr>
          <p:nvPr>
            <p:ph sz="half" idx="1"/>
          </p:nvPr>
        </p:nvSpPr>
        <p:spPr>
          <a:xfrm>
            <a:off x="685800" y="2209801"/>
            <a:ext cx="3657600" cy="3657600"/>
          </a:xfrm>
        </p:spPr>
        <p:txBody>
          <a:bodyPr>
            <a:normAutofit/>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a:p>
        </p:txBody>
      </p:sp>
      <p:sp>
        <p:nvSpPr>
          <p:cNvPr id="4" name="Content Placeholder 3"/>
          <p:cNvSpPr>
            <a:spLocks noGrp="1"/>
          </p:cNvSpPr>
          <p:nvPr>
            <p:ph sz="half" idx="2"/>
          </p:nvPr>
        </p:nvSpPr>
        <p:spPr>
          <a:xfrm>
            <a:off x="4800600" y="2209801"/>
            <a:ext cx="3657600" cy="3657600"/>
          </a:xfrm>
        </p:spPr>
        <p:txBody>
          <a:bodyPr>
            <a:normAutofit/>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a:p>
        </p:txBody>
      </p:sp>
      <p:sp>
        <p:nvSpPr>
          <p:cNvPr id="5" name="Date Placeholder 4"/>
          <p:cNvSpPr>
            <a:spLocks noGrp="1"/>
          </p:cNvSpPr>
          <p:nvPr>
            <p:ph type="dt" sz="half" idx="10"/>
          </p:nvPr>
        </p:nvSpPr>
        <p:spPr/>
        <p:txBody>
          <a:bodyPr/>
          <a:lstStyle/>
          <a:p>
            <a:fld id="{E631A7B8-8E5E-1E4B-806C-446A50E628C8}" type="datetimeFigureOut">
              <a:rPr lang="en-US" smtClean="0"/>
              <a:pPr/>
              <a:t>11/2/10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F480531-D13B-4F4C-A365-7CC744E2535B}" type="slidenum">
              <a:rPr lang="en-US" smtClean="0"/>
              <a:pPr/>
              <a:t>‹#›</a:t>
            </a:fld>
            <a:endParaRPr lang="en-US"/>
          </a:p>
        </p:txBody>
      </p:sp>
      <p:pic>
        <p:nvPicPr>
          <p:cNvPr id="9" name="Picture 2" descr="HR-Glyph-R3.png"/>
          <p:cNvPicPr>
            <a:picLocks noChangeAspect="1" noChangeArrowheads="1"/>
          </p:cNvPicPr>
          <p:nvPr/>
        </p:nvPicPr>
        <p:blipFill>
          <a:blip r:embed="rId2" cstate="print"/>
          <a:srcRect/>
          <a:stretch>
            <a:fillRect/>
          </a:stretch>
        </p:blipFill>
        <p:spPr bwMode="auto">
          <a:xfrm>
            <a:off x="3749040" y="1658992"/>
            <a:ext cx="1645920" cy="170411"/>
          </a:xfrm>
          <a:prstGeom prst="rect">
            <a:avLst/>
          </a:prstGeom>
          <a:noFill/>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smtClean="0"/>
              <a:t>Click to edit Master title style</a:t>
            </a:r>
            <a:endParaRPr/>
          </a:p>
        </p:txBody>
      </p:sp>
      <p:sp>
        <p:nvSpPr>
          <p:cNvPr id="3" name="Text Placeholder 2"/>
          <p:cNvSpPr>
            <a:spLocks noGrp="1"/>
          </p:cNvSpPr>
          <p:nvPr>
            <p:ph type="body" idx="1"/>
          </p:nvPr>
        </p:nvSpPr>
        <p:spPr>
          <a:xfrm>
            <a:off x="685800" y="2027238"/>
            <a:ext cx="3657600" cy="639762"/>
          </a:xfrm>
        </p:spPr>
        <p:txBody>
          <a:bodyPr anchor="ctr" anchorCtr="0"/>
          <a:lstStyle>
            <a:lvl1pPr marL="0" indent="0" algn="ctr">
              <a:spcBef>
                <a:spcPts val="300"/>
              </a:spcBef>
              <a:buNone/>
              <a:defRPr sz="24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4" name="Content Placeholder 3"/>
          <p:cNvSpPr>
            <a:spLocks noGrp="1"/>
          </p:cNvSpPr>
          <p:nvPr>
            <p:ph sz="half" idx="2"/>
          </p:nvPr>
        </p:nvSpPr>
        <p:spPr>
          <a:xfrm>
            <a:off x="685800" y="2819400"/>
            <a:ext cx="3657600" cy="3048000"/>
          </a:xfrm>
        </p:spPr>
        <p:txBody>
          <a:bodyPr>
            <a:normAutofit/>
          </a:bodyPr>
          <a:lstStyle>
            <a:lvl1pPr>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a:p>
        </p:txBody>
      </p:sp>
      <p:sp>
        <p:nvSpPr>
          <p:cNvPr id="5" name="Text Placeholder 4"/>
          <p:cNvSpPr>
            <a:spLocks noGrp="1"/>
          </p:cNvSpPr>
          <p:nvPr>
            <p:ph type="body" sz="quarter" idx="3"/>
          </p:nvPr>
        </p:nvSpPr>
        <p:spPr>
          <a:xfrm>
            <a:off x="4800600" y="2027238"/>
            <a:ext cx="3657600" cy="639762"/>
          </a:xfrm>
        </p:spPr>
        <p:txBody>
          <a:bodyPr anchor="ctr" anchorCtr="0"/>
          <a:lstStyle>
            <a:lvl1pPr marL="0" indent="0" algn="ctr">
              <a:spcBef>
                <a:spcPts val="300"/>
              </a:spcBef>
              <a:buNone/>
              <a:defRPr sz="24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6" name="Content Placeholder 5"/>
          <p:cNvSpPr>
            <a:spLocks noGrp="1"/>
          </p:cNvSpPr>
          <p:nvPr>
            <p:ph sz="quarter" idx="4"/>
          </p:nvPr>
        </p:nvSpPr>
        <p:spPr>
          <a:xfrm>
            <a:off x="4800600" y="2819400"/>
            <a:ext cx="3657600" cy="3048000"/>
          </a:xfrm>
        </p:spPr>
        <p:txBody>
          <a:bodyPr>
            <a:normAutofit/>
          </a:bodyPr>
          <a:lstStyle>
            <a:lvl1pPr>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a:p>
        </p:txBody>
      </p:sp>
      <p:sp>
        <p:nvSpPr>
          <p:cNvPr id="7" name="Date Placeholder 6"/>
          <p:cNvSpPr>
            <a:spLocks noGrp="1"/>
          </p:cNvSpPr>
          <p:nvPr>
            <p:ph type="dt" sz="half" idx="10"/>
          </p:nvPr>
        </p:nvSpPr>
        <p:spPr/>
        <p:txBody>
          <a:bodyPr/>
          <a:lstStyle/>
          <a:p>
            <a:fld id="{E631A7B8-8E5E-1E4B-806C-446A50E628C8}" type="datetimeFigureOut">
              <a:rPr lang="en-US" smtClean="0"/>
              <a:pPr/>
              <a:t>11/2/10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F480531-D13B-4F4C-A365-7CC744E2535B}" type="slidenum">
              <a:rPr lang="en-US" smtClean="0"/>
              <a:pPr/>
              <a:t>‹#›</a:t>
            </a:fld>
            <a:endParaRPr lang="en-US"/>
          </a:p>
        </p:txBody>
      </p:sp>
      <p:pic>
        <p:nvPicPr>
          <p:cNvPr id="11" name="Picture 2" descr="HR-Glyph-R3.png"/>
          <p:cNvPicPr>
            <a:picLocks noChangeAspect="1" noChangeArrowheads="1"/>
          </p:cNvPicPr>
          <p:nvPr/>
        </p:nvPicPr>
        <p:blipFill>
          <a:blip r:embed="rId2" cstate="print"/>
          <a:srcRect/>
          <a:stretch>
            <a:fillRect/>
          </a:stretch>
        </p:blipFill>
        <p:spPr bwMode="auto">
          <a:xfrm>
            <a:off x="3749040" y="1658992"/>
            <a:ext cx="1645920" cy="170411"/>
          </a:xfrm>
          <a:prstGeom prst="rect">
            <a:avLst/>
          </a:prstGeom>
          <a:noFill/>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a:p>
        </p:txBody>
      </p:sp>
      <p:sp>
        <p:nvSpPr>
          <p:cNvPr id="3" name="Date Placeholder 2"/>
          <p:cNvSpPr>
            <a:spLocks noGrp="1"/>
          </p:cNvSpPr>
          <p:nvPr>
            <p:ph type="dt" sz="half" idx="10"/>
          </p:nvPr>
        </p:nvSpPr>
        <p:spPr/>
        <p:txBody>
          <a:bodyPr/>
          <a:lstStyle/>
          <a:p>
            <a:fld id="{E631A7B8-8E5E-1E4B-806C-446A50E628C8}" type="datetimeFigureOut">
              <a:rPr lang="en-US" smtClean="0"/>
              <a:pPr/>
              <a:t>11/2/10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F480531-D13B-4F4C-A365-7CC744E2535B}" type="slidenum">
              <a:rPr lang="en-US" smtClean="0"/>
              <a:pPr/>
              <a:t>‹#›</a:t>
            </a:fld>
            <a:endParaRPr lang="en-US"/>
          </a:p>
        </p:txBody>
      </p:sp>
      <p:pic>
        <p:nvPicPr>
          <p:cNvPr id="8" name="Picture 2" descr="HR-Glyph-R3.png"/>
          <p:cNvPicPr>
            <a:picLocks noChangeAspect="1" noChangeArrowheads="1"/>
          </p:cNvPicPr>
          <p:nvPr/>
        </p:nvPicPr>
        <p:blipFill>
          <a:blip r:embed="rId2" cstate="print"/>
          <a:srcRect/>
          <a:stretch>
            <a:fillRect/>
          </a:stretch>
        </p:blipFill>
        <p:spPr bwMode="auto">
          <a:xfrm>
            <a:off x="3749040" y="1658992"/>
            <a:ext cx="1645920" cy="170411"/>
          </a:xfrm>
          <a:prstGeom prst="rect">
            <a:avLst/>
          </a:prstGeom>
          <a:noFill/>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631A7B8-8E5E-1E4B-806C-446A50E628C8}" type="datetimeFigureOut">
              <a:rPr lang="en-US" smtClean="0"/>
              <a:pPr/>
              <a:t>11/2/10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F480531-D13B-4F4C-A365-7CC744E2535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8906" y="914400"/>
            <a:ext cx="3657600" cy="1162050"/>
          </a:xfrm>
        </p:spPr>
        <p:txBody>
          <a:bodyPr anchor="b"/>
          <a:lstStyle>
            <a:lvl1pPr algn="ctr">
              <a:defRPr sz="3800" b="0"/>
            </a:lvl1pPr>
          </a:lstStyle>
          <a:p>
            <a:r>
              <a:rPr lang="en-GB" smtClean="0"/>
              <a:t>Click to edit Master title style</a:t>
            </a:r>
            <a:endParaRPr/>
          </a:p>
        </p:txBody>
      </p:sp>
      <p:sp>
        <p:nvSpPr>
          <p:cNvPr id="3" name="Content Placeholder 2"/>
          <p:cNvSpPr>
            <a:spLocks noGrp="1"/>
          </p:cNvSpPr>
          <p:nvPr>
            <p:ph idx="1"/>
          </p:nvPr>
        </p:nvSpPr>
        <p:spPr>
          <a:xfrm>
            <a:off x="4796118" y="457199"/>
            <a:ext cx="3657600" cy="5410201"/>
          </a:xfrm>
        </p:spPr>
        <p:txBody>
          <a:bodyPr>
            <a:normAutofit/>
          </a:bodyPr>
          <a:lstStyle>
            <a:lvl1pPr>
              <a:defRPr sz="2400"/>
            </a:lvl1pPr>
            <a:lvl2pPr>
              <a:defRPr sz="2200"/>
            </a:lvl2pPr>
            <a:lvl3pPr>
              <a:defRPr sz="2000"/>
            </a:lvl3pPr>
            <a:lvl4pPr>
              <a:defRPr sz="1800"/>
            </a:lvl4pPr>
            <a:lvl5pPr>
              <a:defRPr sz="1800"/>
            </a:lvl5pPr>
            <a:lvl6pPr>
              <a:defRPr sz="2000"/>
            </a:lvl6pPr>
            <a:lvl7pPr>
              <a:defRPr sz="2000"/>
            </a:lvl7pPr>
            <a:lvl8pPr>
              <a:defRPr sz="2000"/>
            </a:lvl8pPr>
            <a:lvl9pPr>
              <a:defRPr sz="20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a:p>
        </p:txBody>
      </p:sp>
      <p:sp>
        <p:nvSpPr>
          <p:cNvPr id="4" name="Text Placeholder 3"/>
          <p:cNvSpPr>
            <a:spLocks noGrp="1"/>
          </p:cNvSpPr>
          <p:nvPr>
            <p:ph type="body" sz="half" idx="2"/>
          </p:nvPr>
        </p:nvSpPr>
        <p:spPr>
          <a:xfrm>
            <a:off x="658906" y="2590799"/>
            <a:ext cx="3657600" cy="2895601"/>
          </a:xfrm>
        </p:spPr>
        <p:txBody>
          <a:bodyPr>
            <a:normAutofit/>
          </a:bodyPr>
          <a:lstStyle>
            <a:lvl1pPr marL="0" indent="0" algn="ctr">
              <a:lnSpc>
                <a:spcPct val="110000"/>
              </a:lnSpc>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E631A7B8-8E5E-1E4B-806C-446A50E628C8}" type="datetimeFigureOut">
              <a:rPr lang="en-US" smtClean="0"/>
              <a:pPr/>
              <a:t>11/2/10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F480531-D13B-4F4C-A365-7CC744E2535B}" type="slidenum">
              <a:rPr lang="en-US" smtClean="0"/>
              <a:pPr/>
              <a:t>‹#›</a:t>
            </a:fld>
            <a:endParaRPr lang="en-US"/>
          </a:p>
        </p:txBody>
      </p:sp>
      <p:pic>
        <p:nvPicPr>
          <p:cNvPr id="10" name="Picture 2" descr="HR-Glyph-R3.png"/>
          <p:cNvPicPr>
            <a:picLocks noChangeAspect="1" noChangeArrowheads="1"/>
          </p:cNvPicPr>
          <p:nvPr/>
        </p:nvPicPr>
        <p:blipFill>
          <a:blip r:embed="rId2" cstate="print"/>
          <a:srcRect/>
          <a:stretch>
            <a:fillRect/>
          </a:stretch>
        </p:blipFill>
        <p:spPr bwMode="auto">
          <a:xfrm>
            <a:off x="1664746" y="2286000"/>
            <a:ext cx="1645920" cy="170411"/>
          </a:xfrm>
          <a:prstGeom prst="rect">
            <a:avLst/>
          </a:prstGeom>
          <a:noFill/>
        </p:spPr>
      </p:pic>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99013" y="914400"/>
            <a:ext cx="3657600" cy="1161288"/>
          </a:xfrm>
          <a:effectLst/>
        </p:spPr>
        <p:txBody>
          <a:bodyPr vert="horz" lIns="91440" tIns="45720" rIns="91440" bIns="45720" rtlCol="0" anchor="b" anchorCtr="0">
            <a:noAutofit/>
          </a:bodyPr>
          <a:lstStyle>
            <a:lvl1pPr algn="ctr" defTabSz="914400" rtl="0" eaLnBrk="1" latinLnBrk="0" hangingPunct="1">
              <a:spcBef>
                <a:spcPct val="0"/>
              </a:spcBef>
              <a:buNone/>
              <a:defRPr sz="3800" b="0" kern="1200">
                <a:solidFill>
                  <a:schemeClr val="tx2"/>
                </a:solidFill>
                <a:effectLst>
                  <a:outerShdw blurRad="38100" dist="12700" algn="l" rotWithShape="0">
                    <a:prstClr val="black">
                      <a:alpha val="40000"/>
                    </a:prstClr>
                  </a:outerShdw>
                </a:effectLst>
                <a:latin typeface="+mj-lt"/>
                <a:ea typeface="+mj-ea"/>
                <a:cs typeface="+mj-cs"/>
              </a:defRPr>
            </a:lvl1pPr>
          </a:lstStyle>
          <a:p>
            <a:r>
              <a:rPr lang="en-GB" smtClean="0"/>
              <a:t>Click to edit Master title style</a:t>
            </a:r>
            <a:endParaRPr/>
          </a:p>
        </p:txBody>
      </p:sp>
      <p:sp>
        <p:nvSpPr>
          <p:cNvPr id="3" name="Picture Placeholder 2"/>
          <p:cNvSpPr>
            <a:spLocks noGrp="1"/>
          </p:cNvSpPr>
          <p:nvPr>
            <p:ph type="pic" idx="1"/>
          </p:nvPr>
        </p:nvSpPr>
        <p:spPr>
          <a:xfrm>
            <a:off x="658906" y="457200"/>
            <a:ext cx="3657600" cy="5413248"/>
          </a:xfrm>
          <a:ln w="101600">
            <a:solidFill>
              <a:schemeClr val="tx1"/>
            </a:solidFill>
            <a:miter lim="800000"/>
          </a:ln>
          <a:effectLst>
            <a:outerShdw blurRad="50800" dist="38100" dir="2700000" algn="tl" rotWithShape="0">
              <a:prstClr val="black">
                <a:alpha val="40000"/>
              </a:prstClr>
            </a:outerShdw>
          </a:effectLst>
        </p:spPr>
        <p:txBody>
          <a:bodyPr>
            <a:normAutofit/>
          </a:bodyPr>
          <a:lstStyle>
            <a:lvl1pPr marL="0" indent="0">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smtClean="0"/>
              <a:t>Click icon to add picture</a:t>
            </a:r>
            <a:endParaRPr/>
          </a:p>
        </p:txBody>
      </p:sp>
      <p:sp>
        <p:nvSpPr>
          <p:cNvPr id="4" name="Text Placeholder 3"/>
          <p:cNvSpPr>
            <a:spLocks noGrp="1"/>
          </p:cNvSpPr>
          <p:nvPr>
            <p:ph type="body" sz="half" idx="2"/>
          </p:nvPr>
        </p:nvSpPr>
        <p:spPr>
          <a:xfrm>
            <a:off x="4799013" y="2587752"/>
            <a:ext cx="3657600" cy="2898648"/>
          </a:xfrm>
        </p:spPr>
        <p:txBody>
          <a:bodyPr vert="horz" lIns="91440" tIns="45720" rIns="91440" bIns="45720" rtlCol="0">
            <a:normAutofit/>
          </a:bodyPr>
          <a:lstStyle>
            <a:lvl1pPr marL="0" indent="0" algn="ctr">
              <a:buNone/>
              <a:defRPr sz="1800" kern="1200">
                <a:solidFill>
                  <a:schemeClr val="tx2"/>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ctr" defTabSz="914400" rtl="0" eaLnBrk="1" latinLnBrk="0" hangingPunct="1">
              <a:lnSpc>
                <a:spcPct val="110000"/>
              </a:lnSpc>
              <a:spcBef>
                <a:spcPts val="2000"/>
              </a:spcBef>
              <a:buClr>
                <a:schemeClr val="accent3"/>
              </a:buClr>
              <a:buFont typeface="Wingdings" pitchFamily="2" charset="2"/>
              <a:buNone/>
            </a:pPr>
            <a:r>
              <a:rPr lang="en-GB" smtClean="0"/>
              <a:t>Click to edit Master text styles</a:t>
            </a:r>
          </a:p>
        </p:txBody>
      </p:sp>
      <p:sp>
        <p:nvSpPr>
          <p:cNvPr id="5" name="Date Placeholder 4"/>
          <p:cNvSpPr>
            <a:spLocks noGrp="1"/>
          </p:cNvSpPr>
          <p:nvPr>
            <p:ph type="dt" sz="half" idx="10"/>
          </p:nvPr>
        </p:nvSpPr>
        <p:spPr/>
        <p:txBody>
          <a:bodyPr/>
          <a:lstStyle/>
          <a:p>
            <a:fld id="{E631A7B8-8E5E-1E4B-806C-446A50E628C8}" type="datetimeFigureOut">
              <a:rPr lang="en-US" smtClean="0"/>
              <a:pPr/>
              <a:t>11/2/10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F480531-D13B-4F4C-A365-7CC744E2535B}" type="slidenum">
              <a:rPr lang="en-US" smtClean="0"/>
              <a:pPr/>
              <a:t>‹#›</a:t>
            </a:fld>
            <a:endParaRPr lang="en-US"/>
          </a:p>
        </p:txBody>
      </p:sp>
      <p:pic>
        <p:nvPicPr>
          <p:cNvPr id="9" name="Picture 2" descr="HR-Glyph-R3.png"/>
          <p:cNvPicPr>
            <a:picLocks noChangeAspect="1" noChangeArrowheads="1"/>
          </p:cNvPicPr>
          <p:nvPr/>
        </p:nvPicPr>
        <p:blipFill>
          <a:blip r:embed="rId2" cstate="print"/>
          <a:srcRect/>
          <a:stretch>
            <a:fillRect/>
          </a:stretch>
        </p:blipFill>
        <p:spPr bwMode="auto">
          <a:xfrm>
            <a:off x="5804853" y="2286000"/>
            <a:ext cx="1645920" cy="170411"/>
          </a:xfrm>
          <a:prstGeom prst="rect">
            <a:avLst/>
          </a:prstGeom>
          <a:noFill/>
        </p:spPr>
      </p:pic>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3">
        <a:schemeClr val="bg2"/>
      </p:bgRef>
    </p:bg>
    <p:spTree>
      <p:nvGrpSpPr>
        <p:cNvPr id="1" name=""/>
        <p:cNvGrpSpPr/>
        <p:nvPr/>
      </p:nvGrpSpPr>
      <p:grpSpPr>
        <a:xfrm>
          <a:off x="0" y="0"/>
          <a:ext cx="0" cy="0"/>
          <a:chOff x="0" y="0"/>
          <a:chExt cx="0" cy="0"/>
        </a:xfrm>
      </p:grpSpPr>
      <p:sp>
        <p:nvSpPr>
          <p:cNvPr id="6" name="Slide Number Placeholder 5"/>
          <p:cNvSpPr>
            <a:spLocks noGrp="1"/>
          </p:cNvSpPr>
          <p:nvPr>
            <p:ph type="sldNum" sz="quarter" idx="4"/>
          </p:nvPr>
        </p:nvSpPr>
        <p:spPr>
          <a:xfrm>
            <a:off x="4305300" y="6289115"/>
            <a:ext cx="5334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fld id="{5F480531-D13B-4F4C-A365-7CC744E2535B}" type="slidenum">
              <a:rPr lang="en-US" smtClean="0"/>
              <a:pPr/>
              <a:t>‹#›</a:t>
            </a:fld>
            <a:endParaRPr lang="en-US"/>
          </a:p>
        </p:txBody>
      </p:sp>
      <p:sp>
        <p:nvSpPr>
          <p:cNvPr id="2" name="Title Placeholder 1"/>
          <p:cNvSpPr>
            <a:spLocks noGrp="1"/>
          </p:cNvSpPr>
          <p:nvPr>
            <p:ph type="title"/>
          </p:nvPr>
        </p:nvSpPr>
        <p:spPr>
          <a:xfrm>
            <a:off x="685800" y="67236"/>
            <a:ext cx="7770813" cy="1371600"/>
          </a:xfrm>
          <a:prstGeom prst="rect">
            <a:avLst/>
          </a:prstGeom>
          <a:effectLst/>
        </p:spPr>
        <p:txBody>
          <a:bodyPr vert="horz" lIns="91440" tIns="45720" rIns="91440" bIns="45720" rtlCol="0" anchor="ctr" anchorCtr="0">
            <a:noAutofit/>
          </a:bodyPr>
          <a:lstStyle/>
          <a:p>
            <a:r>
              <a:rPr lang="en-GB" smtClean="0"/>
              <a:t>Click to edit Master title style</a:t>
            </a:r>
            <a:endParaRPr/>
          </a:p>
        </p:txBody>
      </p:sp>
      <p:sp>
        <p:nvSpPr>
          <p:cNvPr id="3" name="Text Placeholder 2"/>
          <p:cNvSpPr>
            <a:spLocks noGrp="1"/>
          </p:cNvSpPr>
          <p:nvPr>
            <p:ph type="body" idx="1"/>
          </p:nvPr>
        </p:nvSpPr>
        <p:spPr>
          <a:xfrm>
            <a:off x="685800" y="2209800"/>
            <a:ext cx="7770813" cy="3657600"/>
          </a:xfrm>
          <a:prstGeom prst="rect">
            <a:avLst/>
          </a:prstGeom>
        </p:spPr>
        <p:txBody>
          <a:bodyPr vert="horz" lIns="91440" tIns="45720" rIns="91440" bIns="45720" rtlCol="0">
            <a:normAutofit/>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a:p>
        </p:txBody>
      </p:sp>
      <p:sp>
        <p:nvSpPr>
          <p:cNvPr id="4" name="Date Placeholder 3"/>
          <p:cNvSpPr>
            <a:spLocks noGrp="1"/>
          </p:cNvSpPr>
          <p:nvPr>
            <p:ph type="dt" sz="half" idx="2"/>
          </p:nvPr>
        </p:nvSpPr>
        <p:spPr>
          <a:xfrm>
            <a:off x="6400800" y="6289115"/>
            <a:ext cx="2375647"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631A7B8-8E5E-1E4B-806C-446A50E628C8}" type="datetimeFigureOut">
              <a:rPr lang="en-US" smtClean="0"/>
              <a:pPr/>
              <a:t>11/2/10</a:t>
            </a:fld>
            <a:endParaRPr lang="en-US"/>
          </a:p>
        </p:txBody>
      </p:sp>
      <p:sp>
        <p:nvSpPr>
          <p:cNvPr id="5" name="Footer Placeholder 4"/>
          <p:cNvSpPr>
            <a:spLocks noGrp="1"/>
          </p:cNvSpPr>
          <p:nvPr>
            <p:ph type="ftr" sz="quarter" idx="3"/>
          </p:nvPr>
        </p:nvSpPr>
        <p:spPr>
          <a:xfrm>
            <a:off x="349624" y="6289115"/>
            <a:ext cx="3155576"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a:p>
        </p:txBody>
      </p:sp>
    </p:spTree>
  </p:cSld>
  <p:clrMap bg1="dk1" tx1="lt1" bg2="dk2" tx2="lt2" accent1="accent1" accent2="accent2" accent3="accent3" accent4="accent4" accent5="accent5" accent6="accent6" hlink="hlink" folHlink="folHlink"/>
  <p:sldLayoutIdLst>
    <p:sldLayoutId id="2147483840" r:id="rId1"/>
    <p:sldLayoutId id="2147483841" r:id="rId2"/>
    <p:sldLayoutId id="2147483842" r:id="rId3"/>
    <p:sldLayoutId id="2147483843" r:id="rId4"/>
    <p:sldLayoutId id="2147483844" r:id="rId5"/>
    <p:sldLayoutId id="2147483845" r:id="rId6"/>
    <p:sldLayoutId id="2147483846" r:id="rId7"/>
    <p:sldLayoutId id="2147483847" r:id="rId8"/>
    <p:sldLayoutId id="2147483848" r:id="rId9"/>
    <p:sldLayoutId id="2147483849" r:id="rId10"/>
    <p:sldLayoutId id="2147483850" r:id="rId11"/>
    <p:sldLayoutId id="2147483851" r:id="rId12"/>
  </p:sldLayoutIdLst>
  <p:txStyles>
    <p:titleStyle>
      <a:lvl1pPr algn="ctr" defTabSz="914400" rtl="0" eaLnBrk="1" latinLnBrk="0" hangingPunct="1">
        <a:spcBef>
          <a:spcPct val="0"/>
        </a:spcBef>
        <a:buNone/>
        <a:defRPr sz="5000" kern="1200">
          <a:solidFill>
            <a:schemeClr val="tx2"/>
          </a:solidFill>
          <a:effectLst>
            <a:outerShdw blurRad="38100" dist="12700" algn="l" rotWithShape="0">
              <a:prstClr val="black">
                <a:alpha val="40000"/>
              </a:prstClr>
            </a:outerShdw>
          </a:effectLst>
          <a:latin typeface="+mj-lt"/>
          <a:ea typeface="+mj-ea"/>
          <a:cs typeface="+mj-cs"/>
        </a:defRPr>
      </a:lvl1pPr>
    </p:titleStyle>
    <p:bodyStyle>
      <a:lvl1pPr marL="457200" indent="-457200" algn="l" defTabSz="914400" rtl="0" eaLnBrk="1" latinLnBrk="0" hangingPunct="1">
        <a:spcBef>
          <a:spcPts val="2000"/>
        </a:spcBef>
        <a:buClr>
          <a:schemeClr val="accent3"/>
        </a:buClr>
        <a:buFont typeface="Wingdings" pitchFamily="2" charset="2"/>
        <a:buChar char=""/>
        <a:defRPr sz="2400" kern="1200">
          <a:solidFill>
            <a:schemeClr val="tx2"/>
          </a:solidFill>
          <a:latin typeface="+mn-lt"/>
          <a:ea typeface="+mn-ea"/>
          <a:cs typeface="+mn-cs"/>
        </a:defRPr>
      </a:lvl1pPr>
      <a:lvl2pPr marL="914400" indent="-457200" algn="l" defTabSz="914400" rtl="0" eaLnBrk="1" latinLnBrk="0" hangingPunct="1">
        <a:spcBef>
          <a:spcPts val="600"/>
        </a:spcBef>
        <a:buClr>
          <a:schemeClr val="accent3">
            <a:lumMod val="50000"/>
          </a:schemeClr>
        </a:buClr>
        <a:buFont typeface="Wingdings" pitchFamily="2" charset="2"/>
        <a:buChar char=""/>
        <a:defRPr sz="2200" kern="1200">
          <a:solidFill>
            <a:schemeClr val="tx2"/>
          </a:solidFill>
          <a:latin typeface="+mn-lt"/>
          <a:ea typeface="+mn-ea"/>
          <a:cs typeface="+mn-cs"/>
        </a:defRPr>
      </a:lvl2pPr>
      <a:lvl3pPr marL="1371600" indent="-457200" algn="l" defTabSz="914400" rtl="0" eaLnBrk="1" latinLnBrk="0" hangingPunct="1">
        <a:spcBef>
          <a:spcPts val="600"/>
        </a:spcBef>
        <a:buClr>
          <a:schemeClr val="accent3"/>
        </a:buClr>
        <a:buFont typeface="Wingdings" pitchFamily="2" charset="2"/>
        <a:buChar char=""/>
        <a:defRPr sz="2000" kern="1200">
          <a:solidFill>
            <a:schemeClr val="tx2"/>
          </a:solidFill>
          <a:latin typeface="+mn-lt"/>
          <a:ea typeface="+mn-ea"/>
          <a:cs typeface="+mn-cs"/>
        </a:defRPr>
      </a:lvl3pPr>
      <a:lvl4pPr marL="1828800" indent="-457200" algn="l" defTabSz="914400" rtl="0" eaLnBrk="1" latinLnBrk="0" hangingPunct="1">
        <a:spcBef>
          <a:spcPts val="600"/>
        </a:spcBef>
        <a:buClr>
          <a:schemeClr val="accent3">
            <a:lumMod val="50000"/>
          </a:schemeClr>
        </a:buClr>
        <a:buFont typeface="Wingdings" pitchFamily="2" charset="2"/>
        <a:buChar char=""/>
        <a:defRPr sz="1800" kern="1200">
          <a:solidFill>
            <a:schemeClr val="tx2"/>
          </a:solidFill>
          <a:latin typeface="+mn-lt"/>
          <a:ea typeface="+mn-ea"/>
          <a:cs typeface="+mn-cs"/>
        </a:defRPr>
      </a:lvl4pPr>
      <a:lvl5pPr marL="2286000" indent="-457200" algn="l" defTabSz="914400" rtl="0" eaLnBrk="1" latinLnBrk="0" hangingPunct="1">
        <a:spcBef>
          <a:spcPts val="600"/>
        </a:spcBef>
        <a:buClr>
          <a:schemeClr val="accent3"/>
        </a:buClr>
        <a:buFont typeface="Wingdings" pitchFamily="2" charset="2"/>
        <a:buChar char=""/>
        <a:defRPr sz="1800" kern="1200">
          <a:solidFill>
            <a:schemeClr val="tx2"/>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9.tiff"/></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0.tiff"/></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 Id="rId3" Type="http://schemas.openxmlformats.org/officeDocument/2006/relationships/image" Target="../media/image11.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12.tiff"/></Relationships>
</file>

<file path=ppt/slides/_rels/slide5.xml.rels><?xml version="1.0" encoding="UTF-8" standalone="yes"?>
<Relationships xmlns="http://schemas.openxmlformats.org/package/2006/relationships"><Relationship Id="rId3" Type="http://schemas.openxmlformats.org/officeDocument/2006/relationships/hyperlink" Target="http://en.wikipedia.org/wiki/Cerberus" TargetMode="External"/><Relationship Id="rId4" Type="http://schemas.openxmlformats.org/officeDocument/2006/relationships/hyperlink" Target="http://www.mythicalrealm.com/creatures/cerberus.html" TargetMode="External"/><Relationship Id="rId5" Type="http://schemas.openxmlformats.org/officeDocument/2006/relationships/hyperlink" Target="http://www.gods-heros-myth.com/godpages/cerberus.html" TargetMode="External"/><Relationship Id="rId6" Type="http://schemas.openxmlformats.org/officeDocument/2006/relationships/hyperlink" Target="http://www.theoi.com/Ther/KuonKerberos.html" TargetMode="External"/><Relationship Id="rId7" Type="http://schemas.openxmlformats.org/officeDocument/2006/relationships/image" Target="../media/image13.tiff"/><Relationship Id="rId1" Type="http://schemas.openxmlformats.org/officeDocument/2006/relationships/slideLayout" Target="../slideLayouts/slideLayout2.xml"/><Relationship Id="rId2" Type="http://schemas.openxmlformats.org/officeDocument/2006/relationships/hyperlink" Target="http://school.nettrekker.com/goExternal?np=/external.ftl&amp;pp=/error.ftl&amp;evlCode=143087&amp;productName=school&amp;HOMEPAGE=M" TargetMode="Externa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a:xfrm>
            <a:off x="1827213" y="3886200"/>
            <a:ext cx="5943599" cy="685800"/>
          </a:xfrm>
        </p:spPr>
        <p:txBody>
          <a:bodyPr>
            <a:normAutofit fontScale="90000"/>
          </a:bodyPr>
          <a:lstStyle/>
          <a:p>
            <a:r>
              <a:rPr lang="en-US"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Lithos Pro Black"/>
                <a:cs typeface="Lithos Pro Black"/>
              </a:rPr>
              <a:t>Cerberus</a:t>
            </a:r>
            <a:endParaRPr lang="en-US"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Lithos Pro Black"/>
              <a:cs typeface="Lithos Pro Black"/>
            </a:endParaRPr>
          </a:p>
        </p:txBody>
      </p:sp>
      <p:sp>
        <p:nvSpPr>
          <p:cNvPr id="3" name="Subtitle 2"/>
          <p:cNvSpPr>
            <a:spLocks noGrp="1"/>
          </p:cNvSpPr>
          <p:nvPr>
            <p:ph type="subTitle" idx="1"/>
          </p:nvPr>
        </p:nvSpPr>
        <p:spPr>
          <a:xfrm>
            <a:off x="1447800" y="4914900"/>
            <a:ext cx="6323012" cy="1752600"/>
          </a:xfrm>
        </p:spPr>
        <p:txBody>
          <a:bodyPr>
            <a:normAutofit/>
            <a:scene3d>
              <a:camera prst="orthographicFront"/>
              <a:lightRig rig="flat" dir="tl">
                <a:rot lat="0" lon="0" rev="6600000"/>
              </a:lightRig>
            </a:scene3d>
            <a:sp3d extrusionH="25400" contourW="8890">
              <a:bevelT w="38100" h="31750"/>
              <a:contourClr>
                <a:schemeClr val="accent2">
                  <a:shade val="75000"/>
                </a:schemeClr>
              </a:contourClr>
            </a:sp3d>
          </a:bodyPr>
          <a:lstStyle/>
          <a:p>
            <a:r>
              <a:rPr lang="en-US" sz="32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Lithos Pro Regular"/>
                <a:cs typeface="Lithos Pro Regular"/>
              </a:rPr>
              <a:t>Bilgee</a:t>
            </a:r>
          </a:p>
          <a:p>
            <a:r>
              <a:rPr lang="en-US" sz="32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Lithos Pro Regular"/>
                <a:cs typeface="Lithos Pro Regular"/>
              </a:rPr>
              <a:t>And</a:t>
            </a:r>
          </a:p>
          <a:p>
            <a:r>
              <a:rPr lang="en-US" sz="32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Lithos Pro Regular"/>
                <a:cs typeface="Lithos Pro Regular"/>
              </a:rPr>
              <a:t>Aaron</a:t>
            </a:r>
            <a:endParaRPr lang="en-US" sz="32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Lithos Pro Regular"/>
              <a:cs typeface="Lithos Pro Regular"/>
            </a:endParaRPr>
          </a:p>
        </p:txBody>
      </p:sp>
      <p:pic>
        <p:nvPicPr>
          <p:cNvPr id="4" name="Picture 3"/>
          <p:cNvPicPr>
            <a:picLocks noChangeAspect="1"/>
          </p:cNvPicPr>
          <p:nvPr/>
        </p:nvPicPr>
        <p:blipFill>
          <a:blip r:embed="rId2"/>
          <a:stretch>
            <a:fillRect/>
          </a:stretch>
        </p:blipFill>
        <p:spPr>
          <a:xfrm>
            <a:off x="2438400" y="0"/>
            <a:ext cx="4267200" cy="3801035"/>
          </a:xfrm>
          <a:prstGeom prst="rect">
            <a:avLst/>
          </a:prstGeom>
        </p:spPr>
      </p:pic>
    </p:spTree>
  </p:cSld>
  <p:clrMapOvr>
    <a:masterClrMapping/>
  </p:clrMapOvr>
  <p:transition spd="slow" advTm="3000">
    <p:newsflash/>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7770813" cy="1371600"/>
          </a:xfrm>
        </p:spPr>
        <p:txBody>
          <a:bodyPr/>
          <a:lstStyle/>
          <a:p>
            <a:r>
              <a:rPr lang="en-US"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Lithos Pro Black"/>
                <a:cs typeface="Lithos Pro Black"/>
              </a:rPr>
              <a:t>Facts about Cerberus</a:t>
            </a:r>
            <a:endParaRPr lang="en-US"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Lithos Pro Black"/>
              <a:cs typeface="Lithos Pro Black"/>
            </a:endParaRPr>
          </a:p>
        </p:txBody>
      </p:sp>
      <p:sp>
        <p:nvSpPr>
          <p:cNvPr id="3" name="Content Placeholder 2"/>
          <p:cNvSpPr>
            <a:spLocks noGrp="1"/>
          </p:cNvSpPr>
          <p:nvPr>
            <p:ph idx="1"/>
          </p:nvPr>
        </p:nvSpPr>
        <p:spPr>
          <a:xfrm>
            <a:off x="304800" y="1600200"/>
            <a:ext cx="8264073" cy="3373674"/>
          </a:xfrm>
        </p:spPr>
        <p:txBody>
          <a:bodyPr>
            <a:noAutofit/>
          </a:bodyPr>
          <a:lstStyle/>
          <a:p>
            <a:pPr>
              <a:buNone/>
            </a:pPr>
            <a:r>
              <a:rPr lang="en-US" sz="2000" dirty="0" smtClean="0"/>
              <a:t>		</a:t>
            </a:r>
            <a:r>
              <a:rPr lang="en-US" sz="2000" dirty="0" smtClean="0">
                <a:solidFill>
                  <a:srgbClr val="AE1722"/>
                </a:solidFill>
                <a:latin typeface="Lithos Pro Regular"/>
                <a:cs typeface="Lithos Pro Regular"/>
              </a:rPr>
              <a:t>Cerberus is a three headed hellhound that guards the gate to Hades or  the underworld. He only had a taste for living flesh so that the dead could walk  through unharmed. He is the son of the two most fearsome monsters. Their names were Typhon and Echidna they were the father and mother of all monsters. They scared even the Greek gods when they were powerful. Cerberus being the offspring of them gave him great power.    </a:t>
            </a:r>
          </a:p>
          <a:p>
            <a:pPr>
              <a:buNone/>
            </a:pPr>
            <a:r>
              <a:rPr lang="en-US" sz="2000" dirty="0" smtClean="0">
                <a:solidFill>
                  <a:srgbClr val="AE1722"/>
                </a:solidFill>
                <a:latin typeface="Lithos Pro Regular"/>
                <a:cs typeface="Lithos Pro Regular"/>
              </a:rPr>
              <a:t> </a:t>
            </a:r>
          </a:p>
          <a:p>
            <a:pPr>
              <a:buNone/>
            </a:pPr>
            <a:endParaRPr lang="en-US" sz="2000" dirty="0" smtClean="0"/>
          </a:p>
          <a:p>
            <a:pPr>
              <a:buNone/>
            </a:pPr>
            <a:r>
              <a:rPr lang="en-US" sz="2000" dirty="0" smtClean="0"/>
              <a:t> </a:t>
            </a:r>
          </a:p>
        </p:txBody>
      </p:sp>
      <p:pic>
        <p:nvPicPr>
          <p:cNvPr id="4" name="Picture 3"/>
          <p:cNvPicPr>
            <a:picLocks noChangeAspect="1"/>
          </p:cNvPicPr>
          <p:nvPr/>
        </p:nvPicPr>
        <p:blipFill>
          <a:blip r:embed="rId2"/>
          <a:stretch>
            <a:fillRect/>
          </a:stretch>
        </p:blipFill>
        <p:spPr>
          <a:xfrm>
            <a:off x="3304495" y="4419600"/>
            <a:ext cx="1884591" cy="2438400"/>
          </a:xfrm>
          <a:prstGeom prst="rect">
            <a:avLst/>
          </a:prstGeom>
        </p:spPr>
      </p:pic>
    </p:spTree>
  </p:cSld>
  <p:clrMapOvr>
    <a:masterClrMapping/>
  </p:clrMapOvr>
  <p:transition spd="slow" advTm="10000">
    <p:randomBa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0"/>
            <a:ext cx="7770813" cy="1371600"/>
          </a:xfrm>
        </p:spPr>
        <p:txBody>
          <a:bodyPr/>
          <a:lstStyle/>
          <a:p>
            <a:r>
              <a:rPr lang="en-US" sz="48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Lithos Pro Black"/>
                <a:cs typeface="Lithos Pro Black"/>
              </a:rPr>
              <a:t>Theories about Cerberus</a:t>
            </a:r>
            <a:endParaRPr lang="en-US" sz="48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Lithos Pro Black"/>
              <a:cs typeface="Lithos Pro Black"/>
            </a:endParaRPr>
          </a:p>
        </p:txBody>
      </p:sp>
      <p:sp>
        <p:nvSpPr>
          <p:cNvPr id="3" name="Content Placeholder 2"/>
          <p:cNvSpPr>
            <a:spLocks noGrp="1"/>
          </p:cNvSpPr>
          <p:nvPr>
            <p:ph idx="1"/>
          </p:nvPr>
        </p:nvSpPr>
        <p:spPr>
          <a:xfrm>
            <a:off x="0" y="2895600"/>
            <a:ext cx="7770812" cy="4419600"/>
          </a:xfrm>
        </p:spPr>
        <p:txBody>
          <a:bodyPr>
            <a:normAutofit/>
          </a:bodyPr>
          <a:lstStyle/>
          <a:p>
            <a:pPr>
              <a:buNone/>
            </a:pPr>
            <a:r>
              <a:rPr lang="en-US" dirty="0" smtClean="0"/>
              <a:t>	</a:t>
            </a:r>
            <a:r>
              <a:rPr lang="en-US" dirty="0" smtClean="0">
                <a:solidFill>
                  <a:srgbClr val="AE1722"/>
                </a:solidFill>
              </a:rPr>
              <a:t>	</a:t>
            </a:r>
            <a:r>
              <a:rPr lang="en-US" dirty="0" smtClean="0">
                <a:solidFill>
                  <a:srgbClr val="AE1722"/>
                </a:solidFill>
                <a:latin typeface="Lithos Pro Regular"/>
                <a:cs typeface="Lithos Pro Regular"/>
              </a:rPr>
              <a:t>Cerberus isn’t really a big myth, because there isn’t a  lot of proof, but there Was a Greek philosopher named Heraclitus, who claimed that Cerberus had two pups that were never far from their father giving the appearance that he had three heads ( no matter how large they were) just something to say when talking about Cerberus and trying to explain it.</a:t>
            </a:r>
            <a:endParaRPr lang="en-US" dirty="0">
              <a:solidFill>
                <a:srgbClr val="AE1722"/>
              </a:solidFill>
            </a:endParaRPr>
          </a:p>
        </p:txBody>
      </p:sp>
      <p:pic>
        <p:nvPicPr>
          <p:cNvPr id="6" name="Picture 5"/>
          <p:cNvPicPr>
            <a:picLocks noChangeAspect="1"/>
          </p:cNvPicPr>
          <p:nvPr/>
        </p:nvPicPr>
        <p:blipFill>
          <a:blip r:embed="rId3"/>
          <a:stretch>
            <a:fillRect/>
          </a:stretch>
        </p:blipFill>
        <p:spPr>
          <a:xfrm>
            <a:off x="6302022" y="609600"/>
            <a:ext cx="2841978" cy="2019300"/>
          </a:xfrm>
          <a:prstGeom prst="rect">
            <a:avLst/>
          </a:prstGeom>
        </p:spPr>
      </p:pic>
    </p:spTree>
  </p:cSld>
  <p:clrMapOvr>
    <a:masterClrMapping/>
  </p:clrMapOvr>
  <p:transition spd="slow" advTm="10000">
    <p:checker dir="vert"/>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2057400" y="381000"/>
            <a:ext cx="7770813" cy="1371600"/>
          </a:xfrm>
        </p:spPr>
        <p:txBody>
          <a:bodyPr>
            <a:normAutofit/>
          </a:bodyPr>
          <a:lstStyle/>
          <a:p>
            <a:r>
              <a:rPr lang="en-US" sz="40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Lithos Pro Black"/>
                <a:cs typeface="Lithos Pro Black"/>
              </a:rPr>
              <a:t>Team conclusions about Cerberus </a:t>
            </a:r>
            <a:endParaRPr lang="en-US" sz="40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Lithos Pro Black"/>
              <a:cs typeface="Lithos Pro Black"/>
            </a:endParaRPr>
          </a:p>
        </p:txBody>
      </p:sp>
      <p:sp>
        <p:nvSpPr>
          <p:cNvPr id="3" name="Content Placeholder 2"/>
          <p:cNvSpPr>
            <a:spLocks noGrp="1"/>
          </p:cNvSpPr>
          <p:nvPr>
            <p:ph idx="1"/>
          </p:nvPr>
        </p:nvSpPr>
        <p:spPr>
          <a:xfrm>
            <a:off x="685800" y="2514600"/>
            <a:ext cx="7770813" cy="3657600"/>
          </a:xfrm>
        </p:spPr>
        <p:txBody>
          <a:bodyPr>
            <a:normAutofit fontScale="32500" lnSpcReduction="20000"/>
          </a:bodyPr>
          <a:lstStyle/>
          <a:p>
            <a:pPr>
              <a:buNone/>
            </a:pPr>
            <a:r>
              <a:rPr lang="en-US" dirty="0" smtClean="0">
                <a:latin typeface="Lithos Pro Regular"/>
                <a:cs typeface="Lithos Pro Regular"/>
              </a:rPr>
              <a:t>		</a:t>
            </a:r>
            <a:r>
              <a:rPr lang="en-US" sz="9600" dirty="0" smtClean="0">
                <a:solidFill>
                  <a:srgbClr val="AE1722"/>
                </a:solidFill>
                <a:latin typeface="Lithos Pro Regular"/>
                <a:cs typeface="Lithos Pro Regular"/>
              </a:rPr>
              <a:t>We have decided the Cerberus is </a:t>
            </a:r>
            <a:r>
              <a:rPr lang="en-US" sz="9600" smtClean="0">
                <a:solidFill>
                  <a:srgbClr val="AE1722"/>
                </a:solidFill>
                <a:latin typeface="Lithos Pro Regular"/>
                <a:cs typeface="Lithos Pro Regular"/>
              </a:rPr>
              <a:t>not real</a:t>
            </a:r>
            <a:r>
              <a:rPr lang="en-US" sz="9600" dirty="0" smtClean="0">
                <a:solidFill>
                  <a:srgbClr val="AE1722"/>
                </a:solidFill>
                <a:latin typeface="Lithos Pro Regular"/>
                <a:cs typeface="Lithos Pro Regular"/>
              </a:rPr>
              <a:t>. There is nobody that has died and come back to life to Tell that there Is a huge three headed dog actual guards the gates to Hades. So we agree that Cerberus is not real. </a:t>
            </a:r>
          </a:p>
        </p:txBody>
      </p:sp>
      <p:pic>
        <p:nvPicPr>
          <p:cNvPr id="5" name="Picture 4"/>
          <p:cNvPicPr>
            <a:picLocks noChangeAspect="1"/>
          </p:cNvPicPr>
          <p:nvPr/>
        </p:nvPicPr>
        <p:blipFill>
          <a:blip r:embed="rId3"/>
          <a:stretch>
            <a:fillRect/>
          </a:stretch>
        </p:blipFill>
        <p:spPr>
          <a:xfrm>
            <a:off x="0" y="67236"/>
            <a:ext cx="2895600" cy="2142563"/>
          </a:xfrm>
          <a:prstGeom prst="rect">
            <a:avLst/>
          </a:prstGeom>
        </p:spPr>
      </p:pic>
    </p:spTree>
  </p:cSld>
  <p:clrMapOvr>
    <a:masterClrMapping/>
  </p:clrMapOvr>
  <p:transition spd="slow" advTm="7000">
    <p:wedg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67236"/>
            <a:ext cx="7770813" cy="1371600"/>
          </a:xfrm>
        </p:spPr>
        <p:txBody>
          <a:bodyPr/>
          <a:lstStyle/>
          <a:p>
            <a:r>
              <a:rPr lang="en-US"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Lithos Pro Black"/>
                <a:cs typeface="Lithos Pro Black"/>
              </a:rPr>
              <a:t>Bibliography </a:t>
            </a:r>
            <a:endParaRPr lang="en-US"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Lithos Pro Black"/>
              <a:cs typeface="Lithos Pro Black"/>
            </a:endParaRPr>
          </a:p>
        </p:txBody>
      </p:sp>
      <p:sp>
        <p:nvSpPr>
          <p:cNvPr id="3" name="Content Placeholder 2"/>
          <p:cNvSpPr>
            <a:spLocks noGrp="1"/>
          </p:cNvSpPr>
          <p:nvPr>
            <p:ph idx="1"/>
          </p:nvPr>
        </p:nvSpPr>
        <p:spPr>
          <a:xfrm>
            <a:off x="0" y="1676400"/>
            <a:ext cx="7770813" cy="5181600"/>
          </a:xfrm>
        </p:spPr>
        <p:txBody>
          <a:bodyPr/>
          <a:lstStyle/>
          <a:p>
            <a:pPr>
              <a:buNone/>
            </a:pPr>
            <a:r>
              <a:rPr lang="en-US" dirty="0" smtClean="0">
                <a:hlinkClick r:id="rId2"/>
              </a:rPr>
              <a:t>http://school.nettrekker.com/goExternal?np=/external.ftl&amp;pp=/error.ftl&amp;evlCode=143087&amp;productName=school&amp;HOMEPAGE=M</a:t>
            </a:r>
            <a:endParaRPr lang="en-US" dirty="0" smtClean="0"/>
          </a:p>
          <a:p>
            <a:pPr>
              <a:buNone/>
            </a:pPr>
            <a:r>
              <a:rPr lang="en-US" dirty="0" smtClean="0">
                <a:hlinkClick r:id="rId3"/>
              </a:rPr>
              <a:t>http://en.wikipedia.org/wiki/Cerberus</a:t>
            </a:r>
            <a:endParaRPr lang="en-US" dirty="0" smtClean="0"/>
          </a:p>
          <a:p>
            <a:pPr>
              <a:buNone/>
            </a:pPr>
            <a:r>
              <a:rPr lang="en-US" dirty="0" smtClean="0">
                <a:hlinkClick r:id="rId4"/>
              </a:rPr>
              <a:t>http://www.mythicalrealm.com/creatures/cerberus.html</a:t>
            </a:r>
            <a:endParaRPr lang="en-US" dirty="0" smtClean="0"/>
          </a:p>
          <a:p>
            <a:pPr>
              <a:buNone/>
            </a:pPr>
            <a:r>
              <a:rPr lang="en-US" dirty="0" smtClean="0">
                <a:hlinkClick r:id="rId5"/>
              </a:rPr>
              <a:t>http://www.gods-heros-myth.com/godpages/cerberus.html</a:t>
            </a:r>
            <a:endParaRPr lang="en-US" dirty="0" smtClean="0"/>
          </a:p>
          <a:p>
            <a:pPr>
              <a:buNone/>
            </a:pPr>
            <a:r>
              <a:rPr lang="en-US" dirty="0" smtClean="0">
                <a:hlinkClick r:id="rId6"/>
              </a:rPr>
              <a:t>http://www.theoi.com/Ther/KuonKerberos.html</a:t>
            </a:r>
            <a:endParaRPr lang="en-US" dirty="0" smtClean="0"/>
          </a:p>
          <a:p>
            <a:pPr>
              <a:buNone/>
            </a:pPr>
            <a:endParaRPr lang="en-US" dirty="0" smtClean="0"/>
          </a:p>
        </p:txBody>
      </p:sp>
      <p:pic>
        <p:nvPicPr>
          <p:cNvPr id="4" name="Picture 3"/>
          <p:cNvPicPr>
            <a:picLocks noChangeAspect="1"/>
          </p:cNvPicPr>
          <p:nvPr/>
        </p:nvPicPr>
        <p:blipFill>
          <a:blip r:embed="rId7"/>
          <a:stretch>
            <a:fillRect/>
          </a:stretch>
        </p:blipFill>
        <p:spPr>
          <a:xfrm>
            <a:off x="6293273" y="0"/>
            <a:ext cx="2850727" cy="1981200"/>
          </a:xfrm>
          <a:prstGeom prst="rect">
            <a:avLst/>
          </a:prstGeom>
        </p:spPr>
      </p:pic>
    </p:spTree>
  </p:cSld>
  <p:clrMapOvr>
    <a:masterClrMapping/>
  </p:clrMapOvr>
  <p:transition spd="slow" advTm="5000">
    <p:wheel/>
  </p:transition>
  <p:timing>
    <p:tnLst>
      <p:par>
        <p:cTn id="1" dur="indefinite" restart="never" nodeType="tmRoot"/>
      </p:par>
    </p:tnLst>
  </p:timing>
</p:sld>
</file>

<file path=ppt/theme/_rels/theme1.xml.rels><?xml version="1.0" encoding="UTF-8" standalone="yes"?>
<Relationships xmlns="http://schemas.openxmlformats.org/package/2006/relationships"><Relationship Id="rId3" Type="http://schemas.openxmlformats.org/officeDocument/2006/relationships/image" Target="../media/image3.jpeg"/><Relationship Id="rId4" Type="http://schemas.openxmlformats.org/officeDocument/2006/relationships/image" Target="../media/image4.jpeg"/><Relationship Id="rId5" Type="http://schemas.openxmlformats.org/officeDocument/2006/relationships/image" Target="../media/image5.jpeg"/><Relationship Id="rId1" Type="http://schemas.openxmlformats.org/officeDocument/2006/relationships/image" Target="../media/image1.jpeg"/><Relationship Id="rId2" Type="http://schemas.openxmlformats.org/officeDocument/2006/relationships/image" Target="../media/image2.jpeg"/></Relationships>
</file>

<file path=ppt/theme/theme1.xml><?xml version="1.0" encoding="utf-8"?>
<a:theme xmlns:a="http://schemas.openxmlformats.org/drawingml/2006/main" name="Folio">
  <a:themeElements>
    <a:clrScheme name="Folio">
      <a:dk1>
        <a:sysClr val="windowText" lastClr="000000"/>
      </a:dk1>
      <a:lt1>
        <a:sysClr val="window" lastClr="FFFFFF"/>
      </a:lt1>
      <a:dk2>
        <a:srgbClr val="2D2F2B"/>
      </a:dk2>
      <a:lt2>
        <a:srgbClr val="DEDED7"/>
      </a:lt2>
      <a:accent1>
        <a:srgbClr val="294171"/>
      </a:accent1>
      <a:accent2>
        <a:srgbClr val="748CBC"/>
      </a:accent2>
      <a:accent3>
        <a:srgbClr val="8E887C"/>
      </a:accent3>
      <a:accent4>
        <a:srgbClr val="834736"/>
      </a:accent4>
      <a:accent5>
        <a:srgbClr val="5A1705"/>
      </a:accent5>
      <a:accent6>
        <a:srgbClr val="A0A16A"/>
      </a:accent6>
      <a:hlink>
        <a:srgbClr val="74B6BC"/>
      </a:hlink>
      <a:folHlink>
        <a:srgbClr val="7F95A4"/>
      </a:folHlink>
    </a:clrScheme>
    <a:fontScheme name="Folio">
      <a:majorFont>
        <a:latin typeface="Calisto MT"/>
        <a:ea typeface=""/>
        <a:cs typeface=""/>
        <a:font script="Jpan" typeface="ＭＳ 明朝"/>
      </a:majorFont>
      <a:minorFont>
        <a:latin typeface="Calisto MT"/>
        <a:ea typeface=""/>
        <a:cs typeface=""/>
        <a:font script="Jpan" typeface="ＭＳ 明朝"/>
      </a:minorFont>
    </a:fontScheme>
    <a:fmtScheme name="Folio">
      <a:fillStyleLst>
        <a:solidFill>
          <a:schemeClr val="phClr"/>
        </a:solidFill>
        <a:blipFill rotWithShape="1">
          <a:blip xmlns:r="http://schemas.openxmlformats.org/officeDocument/2006/relationships" r:embed="rId1">
            <a:duotone>
              <a:schemeClr val="phClr">
                <a:shade val="30000"/>
                <a:satMod val="120000"/>
              </a:schemeClr>
              <a:schemeClr val="phClr">
                <a:tint val="70000"/>
                <a:satMod val="350000"/>
                <a:lumMod val="110000"/>
              </a:schemeClr>
            </a:duotone>
          </a:blip>
          <a:stretch/>
        </a:blipFill>
        <a:blipFill rotWithShape="1">
          <a:blip xmlns:r="http://schemas.openxmlformats.org/officeDocument/2006/relationships" r:embed="rId2">
            <a:duotone>
              <a:schemeClr val="phClr">
                <a:shade val="40000"/>
                <a:satMod val="120000"/>
              </a:schemeClr>
              <a:schemeClr val="phClr">
                <a:tint val="70000"/>
                <a:satMod val="300000"/>
                <a:lumMod val="110000"/>
              </a:schemeClr>
            </a:duotone>
          </a:blip>
          <a:tile tx="0" ty="0" sx="50000" sy="50000" flip="none" algn="tl"/>
        </a:blipFill>
      </a:fillStyleLst>
      <a:lnStyleLst>
        <a:ln w="12700" cap="flat" cmpd="sng" algn="ctr">
          <a:solidFill>
            <a:schemeClr val="phClr">
              <a:shade val="95000"/>
              <a:satMod val="105000"/>
            </a:schemeClr>
          </a:solidFill>
          <a:prstDash val="solid"/>
        </a:ln>
        <a:ln w="3175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38100" dist="25400" dir="5400000" algn="br" rotWithShape="0">
              <a:srgbClr val="000000">
                <a:alpha val="50000"/>
              </a:srgbClr>
            </a:outerShdw>
          </a:effectLst>
        </a:effectStyle>
        <a:effectStyle>
          <a:effectLst>
            <a:innerShdw blurRad="190500" dist="25400">
              <a:srgbClr val="000000">
                <a:alpha val="50000"/>
              </a:srgbClr>
            </a:innerShdw>
          </a:effectLst>
        </a:effectStyle>
      </a:effectStyleLst>
      <a:bgFillStyleLst>
        <a:blipFill rotWithShape="1">
          <a:blip xmlns:r="http://schemas.openxmlformats.org/officeDocument/2006/relationships" r:embed="rId3">
            <a:duotone>
              <a:schemeClr val="phClr">
                <a:shade val="10000"/>
                <a:satMod val="125000"/>
              </a:schemeClr>
              <a:schemeClr val="phClr">
                <a:tint val="70000"/>
                <a:satMod val="350000"/>
                <a:lumMod val="110000"/>
              </a:schemeClr>
            </a:duotone>
          </a:blip>
          <a:stretch/>
        </a:blipFill>
        <a:blipFill rotWithShape="1">
          <a:blip xmlns:r="http://schemas.openxmlformats.org/officeDocument/2006/relationships" r:embed="rId4">
            <a:duotone>
              <a:schemeClr val="phClr">
                <a:shade val="10000"/>
                <a:satMod val="125000"/>
              </a:schemeClr>
              <a:schemeClr val="phClr">
                <a:tint val="70000"/>
                <a:satMod val="350000"/>
                <a:lumMod val="110000"/>
              </a:schemeClr>
            </a:duotone>
          </a:blip>
          <a:stretch/>
        </a:blipFill>
        <a:blipFill rotWithShape="1">
          <a:blip xmlns:r="http://schemas.openxmlformats.org/officeDocument/2006/relationships" r:embed="rId5">
            <a:duotone>
              <a:schemeClr val="phClr">
                <a:shade val="3000"/>
                <a:lumMod val="10000"/>
              </a:schemeClr>
              <a:schemeClr val="phClr">
                <a:tint val="91000"/>
                <a:satMod val="500000"/>
                <a:lumMod val="125000"/>
              </a:schemeClr>
            </a:duotone>
          </a:blip>
          <a:stretch/>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Folio.thmx</Template>
  <TotalTime>196</TotalTime>
  <Words>290</Words>
  <Application>Microsoft Macintosh PowerPoint</Application>
  <PresentationFormat>On-screen Show (4:3)</PresentationFormat>
  <Paragraphs>21</Paragraphs>
  <Slides>5</Slides>
  <Notes>2</Notes>
  <HiddenSlides>0</HiddenSlides>
  <MMClips>0</MMClips>
  <ScaleCrop>false</ScaleCrop>
  <HeadingPairs>
    <vt:vector size="4" baseType="variant">
      <vt:variant>
        <vt:lpstr>Design Template</vt:lpstr>
      </vt:variant>
      <vt:variant>
        <vt:i4>1</vt:i4>
      </vt:variant>
      <vt:variant>
        <vt:lpstr>Slide Titles</vt:lpstr>
      </vt:variant>
      <vt:variant>
        <vt:i4>5</vt:i4>
      </vt:variant>
    </vt:vector>
  </HeadingPairs>
  <TitlesOfParts>
    <vt:vector size="6" baseType="lpstr">
      <vt:lpstr>Folio</vt:lpstr>
      <vt:lpstr>Cerberus</vt:lpstr>
      <vt:lpstr>Facts about Cerberus</vt:lpstr>
      <vt:lpstr>Theories about Cerberus</vt:lpstr>
      <vt:lpstr>Team conclusions about Cerberus </vt:lpstr>
      <vt:lpstr>Bibliography </vt:lpstr>
    </vt:vector>
  </TitlesOfParts>
  <Company>Denver Public Schools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Cerberus</dc:title>
  <dc:creator>Morey Middle School</dc:creator>
  <cp:lastModifiedBy>Morey Middle School</cp:lastModifiedBy>
  <cp:revision>13</cp:revision>
  <dcterms:created xsi:type="dcterms:W3CDTF">2010-11-02T19:02:26Z</dcterms:created>
  <dcterms:modified xsi:type="dcterms:W3CDTF">2010-11-02T19:02:43Z</dcterms:modified>
</cp:coreProperties>
</file>